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9" r:id="rId2"/>
    <p:sldId id="277" r:id="rId3"/>
    <p:sldId id="279" r:id="rId4"/>
    <p:sldId id="276" r:id="rId5"/>
    <p:sldId id="256" r:id="rId6"/>
    <p:sldId id="278" r:id="rId7"/>
    <p:sldId id="263" r:id="rId8"/>
    <p:sldId id="280" r:id="rId9"/>
    <p:sldId id="265" r:id="rId10"/>
    <p:sldId id="284" r:id="rId11"/>
    <p:sldId id="285" r:id="rId12"/>
    <p:sldId id="266" r:id="rId13"/>
    <p:sldId id="268" r:id="rId14"/>
    <p:sldId id="274" r:id="rId15"/>
    <p:sldId id="282" r:id="rId16"/>
    <p:sldId id="286" r:id="rId17"/>
    <p:sldId id="288" r:id="rId18"/>
    <p:sldId id="271" r:id="rId19"/>
    <p:sldId id="291" r:id="rId20"/>
    <p:sldId id="269" r:id="rId21"/>
    <p:sldId id="287" r:id="rId22"/>
    <p:sldId id="290" r:id="rId23"/>
    <p:sldId id="283" r:id="rId24"/>
    <p:sldId id="281" r:id="rId25"/>
    <p:sldId id="292" r:id="rId26"/>
    <p:sldId id="27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305"/>
    <p:restoredTop sz="94599"/>
  </p:normalViewPr>
  <p:slideViewPr>
    <p:cSldViewPr snapToGrid="0">
      <p:cViewPr varScale="1">
        <p:scale>
          <a:sx n="86" d="100"/>
          <a:sy n="86" d="100"/>
        </p:scale>
        <p:origin x="232" y="6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20</a:t>
            </a:r>
            <a:r>
              <a:rPr lang="en-US" baseline="30000" dirty="0"/>
              <a:t>th</a:t>
            </a:r>
            <a:r>
              <a:rPr lang="en-US" dirty="0"/>
              <a:t> May 1932 </a:t>
            </a:r>
            <a:r>
              <a:rPr lang="en-GB" sz="1800" dirty="0">
                <a:effectLst/>
                <a:latin typeface="DanteMTStd"/>
              </a:rPr>
              <a:t>Amelia Earhart took off in her Lockheed Vega from Harbour Grace in Canada. She called her plane the ‘Little Red </a:t>
            </a:r>
            <a:r>
              <a:rPr lang="en-GB" sz="1800" dirty="0" err="1">
                <a:effectLst/>
                <a:latin typeface="DanteMTStd"/>
              </a:rPr>
              <a:t>Bus’</a:t>
            </a:r>
            <a:r>
              <a:rPr lang="en-GB" sz="1800" dirty="0">
                <a:effectLst/>
                <a:latin typeface="DanteMTStd"/>
              </a:rPr>
              <a:t> </a:t>
            </a:r>
            <a:endParaRPr lang="en-GB" dirty="0"/>
          </a:p>
          <a:p>
            <a:endParaRPr lang="en-GB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73648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NACA test pilots, Bob </a:t>
            </a:r>
            <a:r>
              <a:rPr lang="en-US" dirty="0" err="1"/>
              <a:t>Gilruth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02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mark 2 colossus based at Bletchley Park being operated by Dorothy Du </a:t>
            </a:r>
            <a:r>
              <a:rPr lang="en-US" dirty="0" err="1"/>
              <a:t>Boisson</a:t>
            </a:r>
            <a:r>
              <a:rPr lang="en-US" dirty="0"/>
              <a:t> (left) and Elsie Booker (right)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27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072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 (completed in 1949)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299193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5/17/24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7.png"/><Relationship Id="rId5" Type="http://schemas.openxmlformats.org/officeDocument/2006/relationships/image" Target="../media/image11.jpg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.jpg"/><Relationship Id="rId4" Type="http://schemas.openxmlformats.org/officeDocument/2006/relationships/image" Target="../media/image18.emf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3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C4325AAD-C4CD-991D-0A17-1525EB6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6" y="0"/>
            <a:ext cx="888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DC61-A081-75B2-2561-5201F69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0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4006B0-681D-5831-43C2-F4EC148E95D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580688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5879B97-D648-2663-43FE-20B41FDC53E7}"/>
              </a:ext>
            </a:extLst>
          </p:cNvPr>
          <p:cNvSpPr>
            <a:spLocks noEditPoints="1"/>
          </p:cNvSpPr>
          <p:nvPr/>
        </p:nvSpPr>
        <p:spPr bwMode="auto">
          <a:xfrm>
            <a:off x="9790527" y="1545241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20D858-9CB0-3965-52B2-FE152F8F12A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4861395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EF930E-4C74-D171-9B17-6830D461FED6}"/>
              </a:ext>
            </a:extLst>
          </p:cNvPr>
          <p:cNvSpPr>
            <a:spLocks noEditPoints="1"/>
          </p:cNvSpPr>
          <p:nvPr/>
        </p:nvSpPr>
        <p:spPr bwMode="auto">
          <a:xfrm>
            <a:off x="10517933" y="3186227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C09523-9409-E38D-FA32-56EA09F8392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116931" y="415919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0B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C41D072-2905-F739-8F76-9E11E217CE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438923" y="2543014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9B50A3-42AE-D06A-91AA-1BCC9C0481A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2786037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D416A5-6E51-86C1-43E2-1B7A661536F9}"/>
              </a:ext>
            </a:extLst>
          </p:cNvPr>
          <p:cNvSpPr>
            <a:spLocks noEditPoints="1"/>
          </p:cNvSpPr>
          <p:nvPr/>
        </p:nvSpPr>
        <p:spPr bwMode="auto">
          <a:xfrm>
            <a:off x="10218660" y="5036516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42A10-090B-96A4-39CD-77EDF3F9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2" y="4026833"/>
            <a:ext cx="1594640" cy="122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1EF4B-CFE7-FC7D-79AF-3788E0F888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1" y="447113"/>
            <a:ext cx="1575658" cy="1373357"/>
          </a:xfrm>
          <a:prstGeom prst="rect">
            <a:avLst/>
          </a:prstGeom>
        </p:spPr>
      </p:pic>
      <p:pic>
        <p:nvPicPr>
          <p:cNvPr id="1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5659F357-05A2-6EA8-A3B3-57C81D8F03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65196" y="1036317"/>
            <a:ext cx="1039563" cy="1568306"/>
          </a:xfrm>
        </p:spPr>
      </p:pic>
      <p:pic>
        <p:nvPicPr>
          <p:cNvPr id="15" name="Picture 14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475D6630-EC9C-689D-7259-B926AD2C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48" y="4882822"/>
            <a:ext cx="1810530" cy="1397102"/>
          </a:xfrm>
          <a:prstGeom prst="rect">
            <a:avLst/>
          </a:prstGeom>
        </p:spPr>
      </p:pic>
      <p:pic>
        <p:nvPicPr>
          <p:cNvPr id="16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2E896940-7C95-F84C-77C6-00D75036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04" y="2371749"/>
            <a:ext cx="1594640" cy="1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488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BAC39-62EE-80FB-41CA-F83EF7C0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62" y="967566"/>
            <a:ext cx="3319276" cy="49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2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B10AF-633C-6B8D-A9C1-5DF762A837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529706" y="0"/>
            <a:ext cx="7132588" cy="6858000"/>
          </a:xfrm>
        </p:spPr>
      </p:pic>
    </p:spTree>
    <p:extLst>
      <p:ext uri="{BB962C8B-B14F-4D97-AF65-F5344CB8AC3E}">
        <p14:creationId xmlns:p14="http://schemas.microsoft.com/office/powerpoint/2010/main" val="12440959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0EA3C3-A57A-9909-F2D6-7C3C83102DE8}"/>
              </a:ext>
            </a:extLst>
          </p:cNvPr>
          <p:cNvGrpSpPr/>
          <p:nvPr/>
        </p:nvGrpSpPr>
        <p:grpSpPr>
          <a:xfrm>
            <a:off x="7961354" y="1964841"/>
            <a:ext cx="2523473" cy="1196052"/>
            <a:chOff x="7284170" y="1594372"/>
            <a:chExt cx="2523473" cy="11960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D1C79-67E1-61F0-0D13-192641662194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7F9660-C2F5-295F-CE1E-767C16F0A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081264-597F-DE41-60BE-25AFD2939A6C}"/>
              </a:ext>
            </a:extLst>
          </p:cNvPr>
          <p:cNvGrpSpPr/>
          <p:nvPr/>
        </p:nvGrpSpPr>
        <p:grpSpPr>
          <a:xfrm>
            <a:off x="5210448" y="5095913"/>
            <a:ext cx="1229824" cy="1703155"/>
            <a:chOff x="5226754" y="5005193"/>
            <a:chExt cx="1229824" cy="17031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368104-2DE0-1820-C6E4-FB10314D96B6}"/>
                </a:ext>
              </a:extLst>
            </p:cNvPr>
            <p:cNvSpPr txBox="1"/>
            <p:nvPr/>
          </p:nvSpPr>
          <p:spPr>
            <a:xfrm>
              <a:off x="5226754" y="5877351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22E875-3A42-9703-6468-56471B8C3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818" y="5005193"/>
              <a:ext cx="0" cy="714671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576971-53BD-0843-E7A8-A6E5835F26CE}"/>
              </a:ext>
            </a:extLst>
          </p:cNvPr>
          <p:cNvGrpSpPr/>
          <p:nvPr/>
        </p:nvGrpSpPr>
        <p:grpSpPr>
          <a:xfrm>
            <a:off x="5034521" y="638769"/>
            <a:ext cx="1825326" cy="883467"/>
            <a:chOff x="5034521" y="638769"/>
            <a:chExt cx="1825326" cy="8834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305724-EBDC-096B-0FFD-5FF19BB9EEE5}"/>
                </a:ext>
              </a:extLst>
            </p:cNvPr>
            <p:cNvSpPr txBox="1"/>
            <p:nvPr/>
          </p:nvSpPr>
          <p:spPr>
            <a:xfrm>
              <a:off x="5034521" y="638769"/>
              <a:ext cx="18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psychology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8A0741-BDFF-71F0-A535-78E5BE51854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78" y="1230626"/>
              <a:ext cx="0" cy="291610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DC8AD-67CB-3A28-D3F0-414FDBFBDA08}"/>
              </a:ext>
            </a:extLst>
          </p:cNvPr>
          <p:cNvGrpSpPr/>
          <p:nvPr/>
        </p:nvGrpSpPr>
        <p:grpSpPr>
          <a:xfrm>
            <a:off x="1230348" y="2795838"/>
            <a:ext cx="2780222" cy="830997"/>
            <a:chOff x="8261226" y="1594372"/>
            <a:chExt cx="2780222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87FA7B-1B48-4F7B-C38D-7867390F2199}"/>
                </a:ext>
              </a:extLst>
            </p:cNvPr>
            <p:cNvSpPr txBox="1"/>
            <p:nvPr/>
          </p:nvSpPr>
          <p:spPr>
            <a:xfrm>
              <a:off x="8261226" y="1594372"/>
              <a:ext cx="17283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artificial</a:t>
              </a:r>
            </a:p>
            <a:p>
              <a:pPr algn="ctr"/>
              <a:r>
                <a:rPr lang="en-US" sz="2400" dirty="0"/>
                <a:t>intelligence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265294-77CC-8C28-E357-41540673B1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949" y="2026392"/>
              <a:ext cx="1033499" cy="12830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55DEB-00CB-DF36-E09D-A753827EA1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461" y="-21077"/>
            <a:ext cx="6879077" cy="6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441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D7B8EA-A3F1-C8DE-ED53-03808B85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24" y="0"/>
            <a:ext cx="7772400" cy="65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428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BB1C-9893-7F50-E61F-94099BF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19"/>
            <a:ext cx="12192000" cy="5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4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AC9F2-016E-26DF-8872-13B4571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1" y="-18430"/>
            <a:ext cx="8426998" cy="6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159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344024" y="2728149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318031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7860106" y="2754499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600 x 10</a:t>
            </a:r>
            <a:r>
              <a:rPr lang="en-US" sz="3200" baseline="30000" dirty="0">
                <a:ea typeface="Amazon Ember" panose="02000000000000000000" pitchFamily="2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5281" y="1252980"/>
            <a:ext cx="1088615" cy="108712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164639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37312A73-C37B-669A-E92C-40A71CCF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20" y="1127917"/>
            <a:ext cx="1458118" cy="1458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7F529-8CBA-757F-06D0-D5AF802BCAE1}"/>
              </a:ext>
            </a:extLst>
          </p:cNvPr>
          <p:cNvSpPr txBox="1"/>
          <p:nvPr/>
        </p:nvSpPr>
        <p:spPr>
          <a:xfrm>
            <a:off x="3936450" y="2754499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100 x 10</a:t>
            </a:r>
            <a:r>
              <a:rPr lang="en-US" sz="3200" baseline="30000" dirty="0">
                <a:ea typeface="Amazon Ember" panose="02000000000000000000" pitchFamily="2" charset="0"/>
              </a:rPr>
              <a:t>-9</a:t>
            </a:r>
          </a:p>
        </p:txBody>
      </p:sp>
    </p:spTree>
    <p:extLst>
      <p:ext uri="{BB962C8B-B14F-4D97-AF65-F5344CB8AC3E}">
        <p14:creationId xmlns:p14="http://schemas.microsoft.com/office/powerpoint/2010/main" val="25162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097" y="0"/>
            <a:ext cx="4316155" cy="666073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533091" y="5561235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396034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 launch on 6</a:t>
            </a:r>
            <a:r>
              <a:rPr lang="en-US" sz="2800" baseline="30000" dirty="0"/>
              <a:t>th</a:t>
            </a:r>
            <a:r>
              <a:rPr lang="en-US" sz="2800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9A11D-2296-D14E-85C9-52481A9FC0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8244" y="1283662"/>
            <a:ext cx="5855511" cy="42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2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flight gear standing in front of a propeller&#10;&#10;Description automatically generated">
            <a:extLst>
              <a:ext uri="{FF2B5EF4-FFF2-40B4-BE49-F238E27FC236}">
                <a16:creationId xmlns:a16="http://schemas.microsoft.com/office/drawing/2014/main" id="{3156B5EC-B921-6879-4C98-C629D53E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69" y="1192944"/>
            <a:ext cx="6222662" cy="44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901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black sphere with multicolored circles&#10;&#10;Description automatically generated">
            <a:extLst>
              <a:ext uri="{FF2B5EF4-FFF2-40B4-BE49-F238E27FC236}">
                <a16:creationId xmlns:a16="http://schemas.microsoft.com/office/drawing/2014/main" id="{1BAC5B1E-FD56-A902-7FA1-B00C9DDD4CB3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120826" y="453826"/>
            <a:ext cx="5950347" cy="5950347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66EA2254-3804-D9B0-D229-79A5D9E152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879699" y="618132"/>
            <a:ext cx="8432602" cy="5621735"/>
          </a:xfrm>
        </p:spPr>
      </p:pic>
    </p:spTree>
    <p:extLst>
      <p:ext uri="{BB962C8B-B14F-4D97-AF65-F5344CB8AC3E}">
        <p14:creationId xmlns:p14="http://schemas.microsoft.com/office/powerpoint/2010/main" val="6236440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2755078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318031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132615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53853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2543236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9878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5281" y="1252980"/>
            <a:ext cx="1088615" cy="1087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2782887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910502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41556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164639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3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B993AC-3E34-3539-AA77-6407B8DE7AA2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3A303-46CE-ECF9-ED62-A6EA9C69E2AC}"/>
              </a:ext>
            </a:extLst>
          </p:cNvPr>
          <p:cNvGrpSpPr/>
          <p:nvPr/>
        </p:nvGrpSpPr>
        <p:grpSpPr>
          <a:xfrm>
            <a:off x="7284170" y="1594372"/>
            <a:ext cx="2523473" cy="1196052"/>
            <a:chOff x="7284170" y="1594372"/>
            <a:chExt cx="2523473" cy="11960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1FDA97-8383-9CA2-0678-787C484DA562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84E091C-DEC6-4A82-7F30-D81E949E2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2E3793-0B95-234B-B789-61DCB6B0E191}"/>
              </a:ext>
            </a:extLst>
          </p:cNvPr>
          <p:cNvGrpSpPr/>
          <p:nvPr/>
        </p:nvGrpSpPr>
        <p:grpSpPr>
          <a:xfrm>
            <a:off x="2082162" y="1837742"/>
            <a:ext cx="3788030" cy="2875631"/>
            <a:chOff x="2082162" y="1837742"/>
            <a:chExt cx="3788030" cy="28756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28426C-BD0D-277B-E686-84C48DCB3AD4}"/>
                </a:ext>
              </a:extLst>
            </p:cNvPr>
            <p:cNvSpPr txBox="1"/>
            <p:nvPr/>
          </p:nvSpPr>
          <p:spPr>
            <a:xfrm>
              <a:off x="2082162" y="1837742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705560-75CF-7857-8AF8-63D7FB29FBDB}"/>
                </a:ext>
              </a:extLst>
            </p:cNvPr>
            <p:cNvCxnSpPr>
              <a:cxnSpLocks/>
            </p:cNvCxnSpPr>
            <p:nvPr/>
          </p:nvCxnSpPr>
          <p:spPr>
            <a:xfrm>
              <a:off x="3323018" y="2490376"/>
              <a:ext cx="1116691" cy="33507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AB9E88-05BF-6CEB-F03A-8478EBAA8DE2}"/>
                </a:ext>
              </a:extLst>
            </p:cNvPr>
            <p:cNvCxnSpPr>
              <a:cxnSpLocks/>
            </p:cNvCxnSpPr>
            <p:nvPr/>
          </p:nvCxnSpPr>
          <p:spPr>
            <a:xfrm>
              <a:off x="3297425" y="2490376"/>
              <a:ext cx="2572767" cy="2222997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11628</TotalTime>
  <Words>183</Words>
  <Application>Microsoft Macintosh PowerPoint</Application>
  <PresentationFormat>Widescreen</PresentationFormat>
  <Paragraphs>56</Paragraphs>
  <Slides>27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Amazon Ember</vt:lpstr>
      <vt:lpstr>Arial</vt:lpstr>
      <vt:lpstr>Calibri</vt:lpstr>
      <vt:lpstr>DanteMTStd</vt:lpstr>
      <vt:lpstr>Monaco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Atomic Human</dc:title>
  <dc:creator>Neil Lawrence</dc:creator>
  <cp:lastModifiedBy>Neil Lawrence</cp:lastModifiedBy>
  <cp:revision>7</cp:revision>
  <dcterms:created xsi:type="dcterms:W3CDTF">2023-10-03T07:04:17Z</dcterms:created>
  <dcterms:modified xsi:type="dcterms:W3CDTF">2024-05-17T10:22:26Z</dcterms:modified>
</cp:coreProperties>
</file>